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38" r:id="rId2"/>
  </p:sldMasterIdLst>
  <p:notesMasterIdLst>
    <p:notesMasterId r:id="rId8"/>
  </p:notesMasterIdLst>
  <p:sldIdLst>
    <p:sldId id="256" r:id="rId3"/>
    <p:sldId id="258" r:id="rId4"/>
    <p:sldId id="259" r:id="rId5"/>
    <p:sldId id="262" r:id="rId6"/>
    <p:sldId id="263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1" autoAdjust="0"/>
    <p:restoredTop sz="90929"/>
  </p:normalViewPr>
  <p:slideViewPr>
    <p:cSldViewPr>
      <p:cViewPr varScale="1">
        <p:scale>
          <a:sx n="78" d="100"/>
          <a:sy n="78" d="100"/>
        </p:scale>
        <p:origin x="220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A53AD4-86D0-4123-9958-F09C6D0FACD5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92925F0-F2AE-48C2-9E9C-54AEDEF38D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3910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FF40955-FF02-4D43-982D-201269BBC031}" type="slidenum">
              <a:rPr lang="zh-CN" altLang="en-US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0004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180918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93019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886366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69571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63" r:id="rId2"/>
    <p:sldLayoutId id="214748376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H622 </a:t>
            </a:r>
            <a:r>
              <a:rPr lang="en-US" altLang="zh-CN" sz="2400" dirty="0">
                <a:effectLst/>
                <a:latin typeface="Times New Roman" pitchFamily="18" charset="0"/>
                <a:ea typeface="標楷體" pitchFamily="65" charset="-120"/>
              </a:rPr>
              <a:t> </a:t>
            </a:r>
            <a: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幾乎要聽勸 </a:t>
            </a:r>
            <a:br>
              <a:rPr lang="en-US" altLang="zh-TW" sz="2800" b="1" dirty="0">
                <a:effectLst/>
                <a:latin typeface="新細明體" pitchFamily="18" charset="-120"/>
                <a:ea typeface="新細明體" pitchFamily="18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ALMOST PERSUADED (1/5)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“幾乎要聽勸，”棄絕罪途；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</a:t>
            </a:r>
            <a:r>
              <a:rPr lang="en-US" altLang="zh-CN" sz="2800" dirty="0">
                <a:ea typeface="標楷體" pitchFamily="65" charset="-120"/>
              </a:rPr>
              <a:t>Almost persuaded,” now to believe;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“幾乎要聽勸，”相信耶穌；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</a:t>
            </a:r>
            <a:r>
              <a:rPr lang="en-US" altLang="zh-CN" sz="2800" dirty="0">
                <a:ea typeface="標楷體" pitchFamily="65" charset="-120"/>
              </a:rPr>
              <a:t>Almost persuaded,” Christ to receive;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有人卻在自語：“聖靈，目前請去！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Seems now some soul to say, “Go, Spirit, go Thy way,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等有更好機遇，我再求祢。”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Some more convenient day on Thee I’ll call.”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H622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2/5,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  <a:endParaRPr lang="en-US" altLang="zh-TW" sz="2000" dirty="0">
              <a:latin typeface="Arial" charset="0"/>
              <a:ea typeface="新細明體" pitchFamily="18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“幾乎要聽勸，” 切勿離開！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“Almost persuaded,” come, come today;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“幾乎要聽勸，” 火速前來！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“Almost persuaded,” turn not away;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親友代你祈禱，天使望你趁早，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Jesus invites you here, angels are </a:t>
            </a:r>
            <a:r>
              <a:rPr lang="en-US" altLang="zh-TW" sz="2800" dirty="0" err="1">
                <a:ea typeface="標楷體" pitchFamily="65" charset="-120"/>
                <a:cs typeface="Arial" charset="0"/>
              </a:rPr>
              <a:t>ling’ring</a:t>
            </a:r>
            <a:r>
              <a:rPr lang="en-US" altLang="zh-TW" sz="2800" dirty="0">
                <a:ea typeface="標楷體" pitchFamily="65" charset="-120"/>
                <a:cs typeface="Arial" charset="0"/>
              </a:rPr>
              <a:t> near,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耶穌等你求告，迷人來吧！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  <a:cs typeface="Arial" charset="0"/>
              </a:rPr>
              <a:t>Prayers rise from hearts so dear, O </a:t>
            </a:r>
            <a:r>
              <a:rPr lang="en-US" altLang="zh-TW" sz="2800" dirty="0" err="1">
                <a:ea typeface="華康標楷體" pitchFamily="65" charset="-120"/>
                <a:cs typeface="Arial" charset="0"/>
              </a:rPr>
              <a:t>wand’rer</a:t>
            </a:r>
            <a:r>
              <a:rPr lang="en-US" altLang="zh-TW" sz="2800" dirty="0">
                <a:ea typeface="華康標楷體" pitchFamily="65" charset="-120"/>
                <a:cs typeface="Arial" charset="0"/>
              </a:rPr>
              <a:t>, come.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H622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3/5,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“幾乎要聽勸，”還誤機會！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“Almost persuaded,” harvest is past!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“幾乎要聽勸，” 難免定罪！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“Almost persuaded,” doom comes at last!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“幾乎”甚為不妥，“幾乎”鑄成大錯，</a:t>
            </a:r>
          </a:p>
          <a:p>
            <a:pPr algn="ctr"/>
            <a:r>
              <a:rPr lang="en-US" altLang="zh-TW" sz="2800" dirty="0">
                <a:ea typeface="標楷體" pitchFamily="65" charset="-120"/>
                <a:cs typeface="Arial" charset="0"/>
              </a:rPr>
              <a:t>“Almost” cannot avail; “Almost” is but to fail!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“幾乎”終於相左，“幾乎”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  <a:cs typeface="Arial" charset="0"/>
              </a:rPr>
              <a:t>…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猶亡！</a:t>
            </a:r>
          </a:p>
          <a:p>
            <a:pPr algn="ctr"/>
            <a:r>
              <a:rPr lang="en-US" altLang="zh-TW" sz="2800" dirty="0">
                <a:ea typeface="華康標楷體" pitchFamily="65" charset="-120"/>
                <a:cs typeface="Arial" charset="0"/>
              </a:rPr>
              <a:t>Sad, sad, that bitter wail, “Almost” – but lost.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2939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H622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4/5,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請你就聽勸，耶穌奇妙，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請你就聽勸，寶血有效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祂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赦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一切的罪，祂洗所有污穢，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這是難得機會，請開心門！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357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2939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H622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5/5,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你今當聽勸，切莫硬心！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你今當聽勸，耶穌真近！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祂仍向你召呼，你該對祂降服，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喜樂難以盡述，你今信祂！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025708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248</TotalTime>
  <Words>384</Words>
  <Application>Microsoft Office PowerPoint</Application>
  <PresentationFormat>On-screen Show (16:9)</PresentationFormat>
  <Paragraphs>43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華康標楷體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H622  幾乎要聽勸  ALMOST PERSUADED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H622 幾乎要聽勸 ALMOST PERSUADED</dc:title>
  <dc:subject>Hymnary 聖徒詩歌</dc:subject>
  <dc:creator>Philip P. Bliss</dc:creator>
  <cp:lastModifiedBy>Timothy Liang</cp:lastModifiedBy>
  <cp:revision>45</cp:revision>
  <dcterms:created xsi:type="dcterms:W3CDTF">2001-06-25T21:35:05Z</dcterms:created>
  <dcterms:modified xsi:type="dcterms:W3CDTF">2017-08-06T15:26:50Z</dcterms:modified>
</cp:coreProperties>
</file>